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handoutMasterIdLst>
    <p:handoutMasterId r:id="rId9"/>
  </p:handoutMasterIdLst>
  <p:sldIdLst>
    <p:sldId id="262" r:id="rId2"/>
    <p:sldId id="256" r:id="rId3"/>
    <p:sldId id="263" r:id="rId4"/>
    <p:sldId id="265" r:id="rId5"/>
    <p:sldId id="266" r:id="rId6"/>
    <p:sldId id="260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59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3062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AADAE73-477B-72CC-2DD3-2102A9F32F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22B3112-7A39-DF16-DB01-78FC49B7CE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6F98B-512B-44AA-A685-45FE86076DD0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31A92E7-07B7-9351-5F65-DCA5356451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D902BDF-6551-4194-C973-FD66527A94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7B0B7-D770-4DF9-8DB8-82B7A0A897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794158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109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5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500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834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632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996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90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15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36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7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443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24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travel.org/en/Lombard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s://francais-langue-daccueil.org/appli/les_articles_partitifs.html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fr/vectors/oeuf-ovale-alimentaire-tour-157224/" TargetMode="External"/><Relationship Id="rId11" Type="http://schemas.openxmlformats.org/officeDocument/2006/relationships/hyperlink" Target="https://www.pngall.com/butter-png/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jpeg"/><Relationship Id="rId9" Type="http://schemas.openxmlformats.org/officeDocument/2006/relationships/hyperlink" Target="https://www.livingalifeincolour.com/kitchen/technique/preparation/how-to-make-escalopes-scaloppine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9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C411DB08-1669-426B-BBEB-FAD285EF8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29E4219-121F-4CD1-AA58-24746CD2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27F0505-8788-B890-E27E-FADF8FBEF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 4 stelle lombardiese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2F50912-06FD-4216-BAD3-21050F595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7360B662-3990-7A11-7586-5280D558D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08156" y="640080"/>
            <a:ext cx="4435158" cy="5578816"/>
          </a:xfrm>
          <a:prstGeom prst="rect">
            <a:avLst/>
          </a:prstGeom>
        </p:spPr>
      </p:pic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191F60DD-340F-F230-6A26-53DEEC96B4D6}"/>
              </a:ext>
            </a:extLst>
          </p:cNvPr>
          <p:cNvSpPr/>
          <p:nvPr/>
        </p:nvSpPr>
        <p:spPr>
          <a:xfrm>
            <a:off x="7720717" y="1319917"/>
            <a:ext cx="230587" cy="214685"/>
          </a:xfrm>
          <a:prstGeom prst="star5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2F2D78F0-F137-975C-270B-62D1F2071784}"/>
              </a:ext>
            </a:extLst>
          </p:cNvPr>
          <p:cNvGrpSpPr/>
          <p:nvPr/>
        </p:nvGrpSpPr>
        <p:grpSpPr>
          <a:xfrm>
            <a:off x="2450310" y="4166782"/>
            <a:ext cx="2101671" cy="413648"/>
            <a:chOff x="2450310" y="4166782"/>
            <a:chExt cx="2101671" cy="413648"/>
          </a:xfrm>
        </p:grpSpPr>
        <p:sp>
          <p:nvSpPr>
            <p:cNvPr id="9" name="Étoile : 5 branches 8">
              <a:extLst>
                <a:ext uri="{FF2B5EF4-FFF2-40B4-BE49-F238E27FC236}">
                  <a16:creationId xmlns:a16="http://schemas.microsoft.com/office/drawing/2014/main" id="{53CD8BE0-B7F5-26EB-97B9-934BA9E6FCC4}"/>
                </a:ext>
              </a:extLst>
            </p:cNvPr>
            <p:cNvSpPr/>
            <p:nvPr/>
          </p:nvSpPr>
          <p:spPr>
            <a:xfrm>
              <a:off x="2450310" y="4166783"/>
              <a:ext cx="463824" cy="413647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" name="Étoile : 5 branches 10">
              <a:extLst>
                <a:ext uri="{FF2B5EF4-FFF2-40B4-BE49-F238E27FC236}">
                  <a16:creationId xmlns:a16="http://schemas.microsoft.com/office/drawing/2014/main" id="{3D530FEC-864E-BEB6-284F-D5982AAD4FFA}"/>
                </a:ext>
              </a:extLst>
            </p:cNvPr>
            <p:cNvSpPr/>
            <p:nvPr/>
          </p:nvSpPr>
          <p:spPr>
            <a:xfrm>
              <a:off x="2986572" y="4166783"/>
              <a:ext cx="463824" cy="413647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3" name="Étoile : 5 branches 12">
              <a:extLst>
                <a:ext uri="{FF2B5EF4-FFF2-40B4-BE49-F238E27FC236}">
                  <a16:creationId xmlns:a16="http://schemas.microsoft.com/office/drawing/2014/main" id="{B07223F2-29D4-5FF2-0893-781C1E9DB10B}"/>
                </a:ext>
              </a:extLst>
            </p:cNvPr>
            <p:cNvSpPr/>
            <p:nvPr/>
          </p:nvSpPr>
          <p:spPr>
            <a:xfrm>
              <a:off x="3539703" y="4166783"/>
              <a:ext cx="463824" cy="413647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" name="Étoile : 5 branches 14">
              <a:extLst>
                <a:ext uri="{FF2B5EF4-FFF2-40B4-BE49-F238E27FC236}">
                  <a16:creationId xmlns:a16="http://schemas.microsoft.com/office/drawing/2014/main" id="{0A3F7DAF-2301-A096-6955-ED72D4CE1F66}"/>
                </a:ext>
              </a:extLst>
            </p:cNvPr>
            <p:cNvSpPr/>
            <p:nvPr/>
          </p:nvSpPr>
          <p:spPr>
            <a:xfrm>
              <a:off x="4088157" y="4166782"/>
              <a:ext cx="463824" cy="413647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668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8BBA804-2E9B-594C-D3C5-E98F5E7FE153}"/>
              </a:ext>
            </a:extLst>
          </p:cNvPr>
          <p:cNvSpPr txBox="1"/>
          <p:nvPr/>
        </p:nvSpPr>
        <p:spPr>
          <a:xfrm>
            <a:off x="4713224" y="1105351"/>
            <a:ext cx="6353967" cy="3023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cap="all" spc="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Cotoletta alla milanese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920446E-4502-896C-468D-9CE546B10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3224" y="4297556"/>
            <a:ext cx="6353968" cy="143339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8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F82BF3E2-EB0E-40D6-8835-2367A5316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CB6FFAAC-8A48-4FBF-BAFE-BAD367694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3728" y="1699214"/>
            <a:ext cx="5908273" cy="5158786"/>
          </a:xfrm>
          <a:custGeom>
            <a:avLst/>
            <a:gdLst>
              <a:gd name="connsiteX0" fmla="*/ 3465576 w 5908273"/>
              <a:gd name="connsiteY0" fmla="*/ 0 h 5158786"/>
              <a:gd name="connsiteX1" fmla="*/ 5670004 w 5908273"/>
              <a:gd name="connsiteY1" fmla="*/ 791369 h 5158786"/>
              <a:gd name="connsiteX2" fmla="*/ 5908273 w 5908273"/>
              <a:gd name="connsiteY2" fmla="*/ 1007923 h 5158786"/>
              <a:gd name="connsiteX3" fmla="*/ 5908273 w 5908273"/>
              <a:gd name="connsiteY3" fmla="*/ 5158786 h 5158786"/>
              <a:gd name="connsiteX4" fmla="*/ 443374 w 5908273"/>
              <a:gd name="connsiteY4" fmla="*/ 5158786 h 5158786"/>
              <a:gd name="connsiteX5" fmla="*/ 418277 w 5908273"/>
              <a:gd name="connsiteY5" fmla="*/ 5117476 h 5158786"/>
              <a:gd name="connsiteX6" fmla="*/ 0 w 5908273"/>
              <a:gd name="connsiteY6" fmla="*/ 3465576 h 5158786"/>
              <a:gd name="connsiteX7" fmla="*/ 3465576 w 5908273"/>
              <a:gd name="connsiteY7" fmla="*/ 0 h 51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81E86DD-89E6-42B2-8675-84B7C56BF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440EF577-B6F8-4C57-B956-AB860B388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7694" y="1853886"/>
            <a:ext cx="4297680" cy="4297680"/>
          </a:xfrm>
          <a:custGeom>
            <a:avLst/>
            <a:gdLst>
              <a:gd name="connsiteX0" fmla="*/ 2148840 w 4297680"/>
              <a:gd name="connsiteY0" fmla="*/ 0 h 4297680"/>
              <a:gd name="connsiteX1" fmla="*/ 4297680 w 4297680"/>
              <a:gd name="connsiteY1" fmla="*/ 2148840 h 4297680"/>
              <a:gd name="connsiteX2" fmla="*/ 2148840 w 4297680"/>
              <a:gd name="connsiteY2" fmla="*/ 4297680 h 4297680"/>
              <a:gd name="connsiteX3" fmla="*/ 0 w 4297680"/>
              <a:gd name="connsiteY3" fmla="*/ 2148840 h 4297680"/>
              <a:gd name="connsiteX4" fmla="*/ 2148840 w 4297680"/>
              <a:gd name="connsiteY4" fmla="*/ 0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EA518CE4-E4D4-4D8A-980F-6D692AC96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5E6FAE32-AB12-4E77-A677-F6BD5D71A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17099" cy="4718647"/>
          </a:xfrm>
          <a:custGeom>
            <a:avLst/>
            <a:gdLst>
              <a:gd name="connsiteX0" fmla="*/ 0 w 5017099"/>
              <a:gd name="connsiteY0" fmla="*/ 0 h 4718647"/>
              <a:gd name="connsiteX1" fmla="*/ 4599738 w 5017099"/>
              <a:gd name="connsiteY1" fmla="*/ 0 h 4718647"/>
              <a:gd name="connsiteX2" fmla="*/ 4636346 w 5017099"/>
              <a:gd name="connsiteY2" fmla="*/ 60259 h 4718647"/>
              <a:gd name="connsiteX3" fmla="*/ 5017099 w 5017099"/>
              <a:gd name="connsiteY3" fmla="*/ 1563967 h 4718647"/>
              <a:gd name="connsiteX4" fmla="*/ 1862419 w 5017099"/>
              <a:gd name="connsiteY4" fmla="*/ 4718647 h 4718647"/>
              <a:gd name="connsiteX5" fmla="*/ 98607 w 5017099"/>
              <a:gd name="connsiteY5" fmla="*/ 4179877 h 4718647"/>
              <a:gd name="connsiteX6" fmla="*/ 0 w 5017099"/>
              <a:gd name="connsiteY6" fmla="*/ 4106140 h 471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 4" descr="Une image contenant épice, farine, nourriture, poudre&#10;&#10;Description générée automatiquement">
            <a:extLst>
              <a:ext uri="{FF2B5EF4-FFF2-40B4-BE49-F238E27FC236}">
                <a16:creationId xmlns:a16="http://schemas.microsoft.com/office/drawing/2014/main" id="{D15FCCED-E506-3289-CE78-72B59DEC9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638" b="19076"/>
          <a:stretch/>
        </p:blipFill>
        <p:spPr>
          <a:xfrm>
            <a:off x="805322" y="5080992"/>
            <a:ext cx="2602286" cy="1777008"/>
          </a:xfrm>
          <a:prstGeom prst="rect">
            <a:avLst/>
          </a:prstGeom>
        </p:spPr>
      </p:pic>
      <p:pic>
        <p:nvPicPr>
          <p:cNvPr id="7" name="Picture 4" descr="Le sel et le poivre, une histoire d'amour qui nous vient de Rome">
            <a:extLst>
              <a:ext uri="{FF2B5EF4-FFF2-40B4-BE49-F238E27FC236}">
                <a16:creationId xmlns:a16="http://schemas.microsoft.com/office/drawing/2014/main" id="{E83CB5E7-CAD7-242C-38A0-DD6943F17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5" r="50299"/>
          <a:stretch/>
        </p:blipFill>
        <p:spPr bwMode="auto">
          <a:xfrm>
            <a:off x="7914291" y="2755139"/>
            <a:ext cx="1149668" cy="215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space réservé du contenu 8" descr="Une image contenant objet astronomique, sphère, planète, Événement céleste&#10;&#10;Description générée automatiquement">
            <a:extLst>
              <a:ext uri="{FF2B5EF4-FFF2-40B4-BE49-F238E27FC236}">
                <a16:creationId xmlns:a16="http://schemas.microsoft.com/office/drawing/2014/main" id="{74CA1F3A-FD01-5C61-8432-16E4EE3B2B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925794" y="3167087"/>
            <a:ext cx="1488769" cy="2126814"/>
          </a:xfrm>
          <a:prstGeom prst="rect">
            <a:avLst/>
          </a:prstGeom>
        </p:spPr>
      </p:pic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2F6B32C1-BA91-470A-8C1B-33264F8B2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2313" y="-1"/>
            <a:ext cx="4444096" cy="3211788"/>
          </a:xfrm>
          <a:custGeom>
            <a:avLst/>
            <a:gdLst>
              <a:gd name="connsiteX0" fmla="*/ 5102 w 4444096"/>
              <a:gd name="connsiteY0" fmla="*/ 0 h 3211788"/>
              <a:gd name="connsiteX1" fmla="*/ 4444096 w 4444096"/>
              <a:gd name="connsiteY1" fmla="*/ 0 h 3211788"/>
              <a:gd name="connsiteX2" fmla="*/ 4444096 w 4444096"/>
              <a:gd name="connsiteY2" fmla="*/ 2908319 h 3211788"/>
              <a:gd name="connsiteX3" fmla="*/ 4321598 w 4444096"/>
              <a:gd name="connsiteY3" fmla="*/ 2967330 h 3211788"/>
              <a:gd name="connsiteX4" fmla="*/ 3110753 w 4444096"/>
              <a:gd name="connsiteY4" fmla="*/ 3211788 h 3211788"/>
              <a:gd name="connsiteX5" fmla="*/ 0 w 4444096"/>
              <a:gd name="connsiteY5" fmla="*/ 101035 h 321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4096" h="3211788">
                <a:moveTo>
                  <a:pt x="5102" y="0"/>
                </a:moveTo>
                <a:lnTo>
                  <a:pt x="4444096" y="0"/>
                </a:lnTo>
                <a:lnTo>
                  <a:pt x="4444096" y="2908319"/>
                </a:lnTo>
                <a:lnTo>
                  <a:pt x="4321598" y="2967330"/>
                </a:lnTo>
                <a:cubicBezTo>
                  <a:pt x="3949433" y="3124742"/>
                  <a:pt x="3540258" y="3211788"/>
                  <a:pt x="3110753" y="3211788"/>
                </a:cubicBezTo>
                <a:cubicBezTo>
                  <a:pt x="1392732" y="3211788"/>
                  <a:pt x="0" y="1819056"/>
                  <a:pt x="0" y="10103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459570ED-BE4C-49E8-86BC-A81140CFE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28700" y="-1"/>
            <a:ext cx="4277711" cy="3045402"/>
          </a:xfrm>
          <a:custGeom>
            <a:avLst/>
            <a:gdLst>
              <a:gd name="connsiteX0" fmla="*/ 5102 w 4277711"/>
              <a:gd name="connsiteY0" fmla="*/ 0 h 3045402"/>
              <a:gd name="connsiteX1" fmla="*/ 4277711 w 4277711"/>
              <a:gd name="connsiteY1" fmla="*/ 0 h 3045402"/>
              <a:gd name="connsiteX2" fmla="*/ 4277711 w 4277711"/>
              <a:gd name="connsiteY2" fmla="*/ 2723810 h 3045402"/>
              <a:gd name="connsiteX3" fmla="*/ 4090449 w 4277711"/>
              <a:gd name="connsiteY3" fmla="*/ 2814019 h 3045402"/>
              <a:gd name="connsiteX4" fmla="*/ 2944368 w 4277711"/>
              <a:gd name="connsiteY4" fmla="*/ 3045402 h 3045402"/>
              <a:gd name="connsiteX5" fmla="*/ 0 w 4277711"/>
              <a:gd name="connsiteY5" fmla="*/ 101034 h 304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2" descr="Quelle est la durée de conservation de la chapelure ? - Expirata.fr">
            <a:extLst>
              <a:ext uri="{FF2B5EF4-FFF2-40B4-BE49-F238E27FC236}">
                <a16:creationId xmlns:a16="http://schemas.microsoft.com/office/drawing/2014/main" id="{97BFF5FD-D93E-E5CE-7896-42F6FC5E14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88"/>
          <a:stretch/>
        </p:blipFill>
        <p:spPr bwMode="auto">
          <a:xfrm>
            <a:off x="9534686" y="336377"/>
            <a:ext cx="1757222" cy="175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Espace réservé du contenu 5" descr="Une image contenant viande, nourriture, peinture, intérieur&#10;&#10;Description générée automatiquement">
            <a:extLst>
              <a:ext uri="{FF2B5EF4-FFF2-40B4-BE49-F238E27FC236}">
                <a16:creationId xmlns:a16="http://schemas.microsoft.com/office/drawing/2014/main" id="{47022AF2-2372-2167-EF6E-C297142F88B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23016" t="30809" r="19992" b="21547"/>
          <a:stretch/>
        </p:blipFill>
        <p:spPr>
          <a:xfrm>
            <a:off x="143751" y="1026236"/>
            <a:ext cx="4213564" cy="2351259"/>
          </a:xfrm>
          <a:prstGeom prst="rect">
            <a:avLst/>
          </a:prstGeom>
        </p:spPr>
      </p:pic>
      <p:pic>
        <p:nvPicPr>
          <p:cNvPr id="9" name="Image 8" descr="Une image contenant fromages, Fabrication du fromage, laitier, Fromage à pâte fondue&#10;&#10;Description générée automatiquement">
            <a:extLst>
              <a:ext uri="{FF2B5EF4-FFF2-40B4-BE49-F238E27FC236}">
                <a16:creationId xmlns:a16="http://schemas.microsoft.com/office/drawing/2014/main" id="{A2C95510-43B6-F415-E947-67EB8D0AB6A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l="7229" t="4381" r="15731" b="7213"/>
          <a:stretch/>
        </p:blipFill>
        <p:spPr>
          <a:xfrm>
            <a:off x="8802733" y="4002726"/>
            <a:ext cx="3150776" cy="241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0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D920446E-4502-896C-468D-9CE546B10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1407" y="4737538"/>
            <a:ext cx="2556320" cy="31715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146" name="Picture 2" descr="Escalope de veau - Boucherie du Centre">
            <a:extLst>
              <a:ext uri="{FF2B5EF4-FFF2-40B4-BE49-F238E27FC236}">
                <a16:creationId xmlns:a16="http://schemas.microsoft.com/office/drawing/2014/main" id="{8D92F4C9-E01C-20A2-047D-F2D6FFFE4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76" y="-504247"/>
            <a:ext cx="6695000" cy="669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064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D920446E-4502-896C-468D-9CE546B10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1407" y="4737538"/>
            <a:ext cx="2556320" cy="31715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E7A5EE7-DC11-B9AA-B7B5-F06A3CF2E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925" y="-127345"/>
            <a:ext cx="5372100" cy="67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234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Rectangle 2076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079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2081" name="Straight Connector 2080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83" name="Rectangle 2082">
            <a:extLst>
              <a:ext uri="{FF2B5EF4-FFF2-40B4-BE49-F238E27FC236}">
                <a16:creationId xmlns:a16="http://schemas.microsoft.com/office/drawing/2014/main" id="{42DD0C21-8FEE-4C18-8789-CC8ABE206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5" name="Rectangle 2084">
            <a:extLst>
              <a:ext uri="{FF2B5EF4-FFF2-40B4-BE49-F238E27FC236}">
                <a16:creationId xmlns:a16="http://schemas.microsoft.com/office/drawing/2014/main" id="{A4B51757-7607-4CEA-A0EE-3C5BDC2C1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F8C5B02-0DA7-68F5-655A-4D2DEA767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5000" kern="1200" cap="all" spc="200" baseline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ooking Mumu – Escalopes de veau milanaises de Mamie Sylvie">
            <a:extLst>
              <a:ext uri="{FF2B5EF4-FFF2-40B4-BE49-F238E27FC236}">
                <a16:creationId xmlns:a16="http://schemas.microsoft.com/office/drawing/2014/main" id="{BBCB86F2-1938-509E-7943-BF85ADA21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7725" y="-64821"/>
            <a:ext cx="6892120" cy="460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87" name="Straight Connector 2086" hidden="1">
            <a:extLst>
              <a:ext uri="{FF2B5EF4-FFF2-40B4-BE49-F238E27FC236}">
                <a16:creationId xmlns:a16="http://schemas.microsoft.com/office/drawing/2014/main" id="{FEF39256-F095-41C8-8707-6C1A665E8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406507" y="5220212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821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920446E-4502-896C-468D-9CE546B10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1407" y="4737538"/>
            <a:ext cx="2556320" cy="31715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9" name="Straight Connector 18" hidden="1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Recette Escalopes milanaise économique &gt; Cuisine Étudiant">
            <a:extLst>
              <a:ext uri="{FF2B5EF4-FFF2-40B4-BE49-F238E27FC236}">
                <a16:creationId xmlns:a16="http://schemas.microsoft.com/office/drawing/2014/main" id="{69FDB47F-7101-F5E1-33E4-BA70E6329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595" y="869292"/>
            <a:ext cx="5218922" cy="326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olenta crémeuse : Recette de Polenta crémeuse - Marmiton">
            <a:extLst>
              <a:ext uri="{FF2B5EF4-FFF2-40B4-BE49-F238E27FC236}">
                <a16:creationId xmlns:a16="http://schemas.microsoft.com/office/drawing/2014/main" id="{00D73E5C-DA42-1A3B-A349-4C920E570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732" y="3784429"/>
            <a:ext cx="3678802" cy="239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1324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Bleu 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473</TotalTime>
  <Words>7</Words>
  <Application>Microsoft Office PowerPoint</Application>
  <PresentationFormat>Grand écran</PresentationFormat>
  <Paragraphs>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Aptos</vt:lpstr>
      <vt:lpstr>Calibri</vt:lpstr>
      <vt:lpstr>Tw Cen MT</vt:lpstr>
      <vt:lpstr>Tw Cen MT Condensed</vt:lpstr>
      <vt:lpstr>Wingdings 3</vt:lpstr>
      <vt:lpstr>Intégral</vt:lpstr>
      <vt:lpstr>Le 4 stelle lombardiese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Cotoletta alla milanese</dc:title>
  <dc:creator>Sébastien Konik</dc:creator>
  <cp:lastModifiedBy>Sébastien Konik</cp:lastModifiedBy>
  <cp:revision>6</cp:revision>
  <dcterms:created xsi:type="dcterms:W3CDTF">2024-05-04T08:38:02Z</dcterms:created>
  <dcterms:modified xsi:type="dcterms:W3CDTF">2024-05-13T16:36:37Z</dcterms:modified>
</cp:coreProperties>
</file>