
<file path=[Content_Types].xml><?xml version="1.0" encoding="utf-8"?>
<Types xmlns="http://schemas.openxmlformats.org/package/2006/content-types">
  <Default Extension="aac" ContentType="audio/aac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32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E99281-3A9E-DFF4-7523-3781EEFAA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9C064E4-545A-A3E9-71D0-F8428F582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D7C5F7-1FC8-A1FE-8520-4BB294527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5ECD1-BF36-45F3-A500-71451064FB85}" type="datetimeFigureOut">
              <a:rPr lang="fr-FR" smtClean="0"/>
              <a:t>12/03/2025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03E37F-17B5-2240-7C79-9B275ABC5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2B37D5-D165-D627-7117-EF864C16F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7879C-F841-4744-9634-07FD8E9E32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066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0D186A-19AA-C3F8-AD65-22A9080AB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1914900-3C0F-A173-46A3-9044622BAB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941D968-AD62-FFEF-CAC4-89308C2CF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5ECD1-BF36-45F3-A500-71451064FB85}" type="datetimeFigureOut">
              <a:rPr lang="fr-FR" smtClean="0"/>
              <a:t>12/03/2025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0747768-C1D6-23FB-3D31-A3EED7FEB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5BECC8-5BC0-0033-FB37-EB508BDBE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7879C-F841-4744-9634-07FD8E9E32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3730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C9EC3FE-4EAE-6630-EA5A-BC5981070E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83E921E-C2E1-E127-AA55-D777487912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682E55-56E6-ED47-5218-16A38924A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5ECD1-BF36-45F3-A500-71451064FB85}" type="datetimeFigureOut">
              <a:rPr lang="fr-FR" smtClean="0"/>
              <a:t>12/03/2025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AFD6C1-D0B2-5BB3-11F6-C1DC5640E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F0DB33-8886-90CC-DE71-777ABB4C7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7879C-F841-4744-9634-07FD8E9E32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0148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08D2E1-FD60-63DA-680D-B445FE0E6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4A35D1-7516-120D-82D6-AEE8CA3F4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BE659E-2E5F-A117-138D-624B7D63B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5ECD1-BF36-45F3-A500-71451064FB85}" type="datetimeFigureOut">
              <a:rPr lang="fr-FR" smtClean="0"/>
              <a:t>12/03/2025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79A2496-46AD-B70F-F61B-B2B78F930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615B72-54F3-1A60-9743-329AD7A61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7879C-F841-4744-9634-07FD8E9E32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6954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33B382-3FEA-B72F-C721-CFAC1038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9B7447D-3FDC-89AD-C61D-6A5ECD7F6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2FCC6A-4B07-97BF-BECE-31FA637D6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5ECD1-BF36-45F3-A500-71451064FB85}" type="datetimeFigureOut">
              <a:rPr lang="fr-FR" smtClean="0"/>
              <a:t>12/03/2025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E11FED7-CCEF-58B3-6317-898A4F684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8A6508-933F-268A-96C7-B7514DB77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7879C-F841-4744-9634-07FD8E9E32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452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70561B-9516-E25A-1781-07AB64F11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4B23138-01C8-741B-634E-B74045B499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8C975C1-B8A1-81CB-4D18-01B9C6E77A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6C510E7-161A-CA18-9951-5AFC5F440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5ECD1-BF36-45F3-A500-71451064FB85}" type="datetimeFigureOut">
              <a:rPr lang="fr-FR" smtClean="0"/>
              <a:t>12/03/2025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35B05B0-9AD3-6191-DD23-2ED833A2D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9093551-2B12-FE0E-FA55-913FC0BE3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7879C-F841-4744-9634-07FD8E9E32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5862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1EF265-E37D-09AB-BCA1-38E496167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E18DA83-F674-5E68-A800-26569BF3C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21FF4E1-C491-C62F-B5BF-6063E4A12B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C48A977-B943-DC3F-6A10-EE94274374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12B0B60-C798-CA2B-D60A-6B2F7BFAAF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5A14E28-9568-69C2-F315-FE5F08700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5ECD1-BF36-45F3-A500-71451064FB85}" type="datetimeFigureOut">
              <a:rPr lang="fr-FR" smtClean="0"/>
              <a:t>12/03/2025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3189E1C-D6D3-5F07-7D84-55E9C7960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2BC3E05-19F6-B1E9-B560-635EA4BB1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7879C-F841-4744-9634-07FD8E9E32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9613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A79650-DC10-13F5-2891-3EFBF88E9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C1EB38E-CF4F-B02C-2AC6-13CFA850C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5ECD1-BF36-45F3-A500-71451064FB85}" type="datetimeFigureOut">
              <a:rPr lang="fr-FR" smtClean="0"/>
              <a:t>12/03/2025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2721969-9269-5805-37E2-36BED736D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AD6DBBC-7A7C-3A07-3E2E-AC7837CA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7879C-F841-4744-9634-07FD8E9E32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9853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03FABB1-DDDB-1384-0CEB-10B577A51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5ECD1-BF36-45F3-A500-71451064FB85}" type="datetimeFigureOut">
              <a:rPr lang="fr-FR" smtClean="0"/>
              <a:t>12/03/2025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025A30F-90CB-8AF6-AB1D-55199D529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0A2F86C-1AB3-E506-6B07-C5A407EB7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7879C-F841-4744-9634-07FD8E9E32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1544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95CEF0-D7BA-FF03-E350-C6B12EE4F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45BB3E-8586-1B0D-8DF6-B92BC9165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5739AE6-6070-73A5-43EE-05E480CC97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21E98C7-CB79-6E10-1CC0-3F50B79CC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5ECD1-BF36-45F3-A500-71451064FB85}" type="datetimeFigureOut">
              <a:rPr lang="fr-FR" smtClean="0"/>
              <a:t>12/03/2025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0BF3746-A415-12EA-4BC3-6671B0BFF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26E816A-4A2A-DB1B-3187-D12A7B887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7879C-F841-4744-9634-07FD8E9E32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4258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40371D-F69E-2BD0-A517-43AB4C0A5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4EF352B-E826-5865-0991-D570DF3AD1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CC580E2-0380-EECD-2BFB-18217DEBE3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8AE9DFA-E627-0242-24CB-07875D318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5ECD1-BF36-45F3-A500-71451064FB85}" type="datetimeFigureOut">
              <a:rPr lang="fr-FR" smtClean="0"/>
              <a:t>12/03/2025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E010C09-60AA-2DED-0FB3-4D4371101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9B39BDA-F80E-1A3B-5776-C6EA96C86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7879C-F841-4744-9634-07FD8E9E32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8084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49A7714-6D88-AE1B-E244-597220488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4B0B748-746F-90AB-AB68-7576054D6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6691D8D-DFAB-9491-B938-2A4EDD7D5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5ECD1-BF36-45F3-A500-71451064FB85}" type="datetimeFigureOut">
              <a:rPr lang="fr-FR" smtClean="0"/>
              <a:t>12/03/2025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B2A877-2CF7-DA64-6E7A-D7D2D93110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9A489B-16CD-234F-540D-62E892AF1C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7879C-F841-4744-9634-07FD8E9E32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677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aac"/><Relationship Id="rId1" Type="http://schemas.microsoft.com/office/2007/relationships/media" Target="../media/media1.aac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aac"/><Relationship Id="rId1" Type="http://schemas.microsoft.com/office/2007/relationships/media" Target="../media/media6.aac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8.aac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audio" Target="../media/media9.m4a"/><Relationship Id="rId5" Type="http://schemas.microsoft.com/office/2007/relationships/media" Target="../media/media9.m4a"/><Relationship Id="rId4" Type="http://schemas.openxmlformats.org/officeDocument/2006/relationships/audio" Target="../media/media8.aac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8185221-075E-2E66-B851-8F869EF63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885"/>
            <a:ext cx="12192000" cy="689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83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85FE9-3663-FA6C-BE73-D5A31B7D2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EE4DAD7-462C-96DA-840B-69F9EA09E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423"/>
            <a:ext cx="12192000" cy="689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384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D94D4D1-A50E-F3EB-B8CB-CD71947F03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43" y="6368"/>
            <a:ext cx="12203344" cy="6851631"/>
          </a:xfrm>
          <a:prstGeom prst="rect">
            <a:avLst/>
          </a:prstGeom>
        </p:spPr>
      </p:pic>
      <p:pic>
        <p:nvPicPr>
          <p:cNvPr id="7" name="AUD-20250308-WA0022">
            <a:hlinkClick r:id="" action="ppaction://media"/>
            <a:extLst>
              <a:ext uri="{FF2B5EF4-FFF2-40B4-BE49-F238E27FC236}">
                <a16:creationId xmlns:a16="http://schemas.microsoft.com/office/drawing/2014/main" id="{1CDCBD0E-8096-CB87-F834-D0992E313C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7556" y="56089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9DD95CF-0DEC-FCF2-EF81-9962101BA7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8" y="2608"/>
            <a:ext cx="12196638" cy="6855392"/>
          </a:xfrm>
          <a:prstGeom prst="rect">
            <a:avLst/>
          </a:prstGeom>
        </p:spPr>
      </p:pic>
      <p:pic>
        <p:nvPicPr>
          <p:cNvPr id="6" name="Voix 013">
            <a:hlinkClick r:id="" action="ppaction://media"/>
            <a:extLst>
              <a:ext uri="{FF2B5EF4-FFF2-40B4-BE49-F238E27FC236}">
                <a16:creationId xmlns:a16="http://schemas.microsoft.com/office/drawing/2014/main" id="{6B6447F9-1399-355A-FFDD-99256B8729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63335" y="58354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9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5F1A7-447E-BF9D-E3D7-C7AF47569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7535652-DC02-D05F-9CAA-527B42E7B9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018"/>
            <a:ext cx="12191999" cy="6902033"/>
          </a:xfrm>
          <a:prstGeom prst="rect">
            <a:avLst/>
          </a:prstGeom>
        </p:spPr>
      </p:pic>
      <p:pic>
        <p:nvPicPr>
          <p:cNvPr id="5" name="AUD-20250307-WA0003">
            <a:hlinkClick r:id="" action="ppaction://media"/>
            <a:extLst>
              <a:ext uri="{FF2B5EF4-FFF2-40B4-BE49-F238E27FC236}">
                <a16:creationId xmlns:a16="http://schemas.microsoft.com/office/drawing/2014/main" id="{6474D502-691B-43E7-4236-7D25BAE1BF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74395" y="52985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75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F121D-CAA5-089B-B07E-0DA7B8740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A100328-499F-2DAD-737B-B978A6751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Voix 014">
            <a:hlinkClick r:id="" action="ppaction://media"/>
            <a:extLst>
              <a:ext uri="{FF2B5EF4-FFF2-40B4-BE49-F238E27FC236}">
                <a16:creationId xmlns:a16="http://schemas.microsoft.com/office/drawing/2014/main" id="{8A1DA2F9-3B70-3178-0370-F153958802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96729" y="47029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85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588D8-A69D-31FA-AE52-160150CA7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7314B43-DA21-81CC-3F53-75F1B034B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46"/>
            <a:ext cx="12191999" cy="6890092"/>
          </a:xfrm>
          <a:prstGeom prst="rect">
            <a:avLst/>
          </a:prstGeom>
        </p:spPr>
      </p:pic>
      <p:pic>
        <p:nvPicPr>
          <p:cNvPr id="6" name="AUD-20250307-WA0005">
            <a:hlinkClick r:id="" action="ppaction://media"/>
            <a:extLst>
              <a:ext uri="{FF2B5EF4-FFF2-40B4-BE49-F238E27FC236}">
                <a16:creationId xmlns:a16="http://schemas.microsoft.com/office/drawing/2014/main" id="{5A8A32DF-C487-1A40-B35C-9927E989B1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8515" y="47952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79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07447-DC51-156D-469A-E2468F9FA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1391CFD-F357-6806-221F-28C59A71F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000"/>
            <a:ext cx="12192000" cy="6924000"/>
          </a:xfrm>
          <a:prstGeom prst="rect">
            <a:avLst/>
          </a:prstGeom>
        </p:spPr>
      </p:pic>
      <p:pic>
        <p:nvPicPr>
          <p:cNvPr id="5" name="AUD-20250308-WA0023">
            <a:hlinkClick r:id="" action="ppaction://media"/>
            <a:extLst>
              <a:ext uri="{FF2B5EF4-FFF2-40B4-BE49-F238E27FC236}">
                <a16:creationId xmlns:a16="http://schemas.microsoft.com/office/drawing/2014/main" id="{74E8DD54-AAF3-CBF6-74D7-4F8E01F1F8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46395" y="50972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8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E50B4-07A9-E8D3-4820-379AAB6EA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9F278B8-49CB-3428-FC93-34275DCBC5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840"/>
            <a:ext cx="12191999" cy="6949679"/>
          </a:xfrm>
          <a:prstGeom prst="rect">
            <a:avLst/>
          </a:prstGeom>
        </p:spPr>
      </p:pic>
      <p:pic>
        <p:nvPicPr>
          <p:cNvPr id="4" name="Voix 015">
            <a:hlinkClick r:id="" action="ppaction://media"/>
            <a:extLst>
              <a:ext uri="{FF2B5EF4-FFF2-40B4-BE49-F238E27FC236}">
                <a16:creationId xmlns:a16="http://schemas.microsoft.com/office/drawing/2014/main" id="{BA04FF45-34F7-48CF-42B9-CC0A8DDBDD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52406" y="885942"/>
            <a:ext cx="487363" cy="487363"/>
          </a:xfrm>
          <a:prstGeom prst="rect">
            <a:avLst/>
          </a:prstGeom>
        </p:spPr>
      </p:pic>
      <p:pic>
        <p:nvPicPr>
          <p:cNvPr id="5" name="AUD-20250308-WA0024">
            <a:hlinkClick r:id="" action="ppaction://media"/>
            <a:extLst>
              <a:ext uri="{FF2B5EF4-FFF2-40B4-BE49-F238E27FC236}">
                <a16:creationId xmlns:a16="http://schemas.microsoft.com/office/drawing/2014/main" id="{05EBAEF9-CB28-5E31-54FB-6665B3056F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52405" y="2379182"/>
            <a:ext cx="487363" cy="487363"/>
          </a:xfrm>
          <a:prstGeom prst="rect">
            <a:avLst/>
          </a:prstGeom>
        </p:spPr>
      </p:pic>
      <p:pic>
        <p:nvPicPr>
          <p:cNvPr id="10" name="AUD-20250307-WA0004">
            <a:hlinkClick r:id="" action="ppaction://media"/>
            <a:extLst>
              <a:ext uri="{FF2B5EF4-FFF2-40B4-BE49-F238E27FC236}">
                <a16:creationId xmlns:a16="http://schemas.microsoft.com/office/drawing/2014/main" id="{93C0DB0D-B4D5-CEBC-4C09-6E6E7613DC0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52404" y="16325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2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8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59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6474A-93A6-FA56-6953-CBFE0CF6D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DC28754-2B3A-31AB-D673-4AF7E89B03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81"/>
            <a:ext cx="12184447" cy="6843319"/>
          </a:xfrm>
          <a:prstGeom prst="rect">
            <a:avLst/>
          </a:prstGeom>
        </p:spPr>
      </p:pic>
      <p:pic>
        <p:nvPicPr>
          <p:cNvPr id="6" name="Voix 016">
            <a:hlinkClick r:id="" action="ppaction://media"/>
            <a:extLst>
              <a:ext uri="{FF2B5EF4-FFF2-40B4-BE49-F238E27FC236}">
                <a16:creationId xmlns:a16="http://schemas.microsoft.com/office/drawing/2014/main" id="{32B04191-1C60-58FB-DE82-DBC4B74873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5276" y="46525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11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0</Words>
  <Application>Microsoft Office PowerPoint</Application>
  <PresentationFormat>Grand écran</PresentationFormat>
  <Paragraphs>0</Paragraphs>
  <Slides>10</Slides>
  <Notes>0</Notes>
  <HiddenSlides>0</HiddenSlides>
  <MMClips>10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Isabelle Caillet</dc:creator>
  <cp:lastModifiedBy>Isabelle Caillet</cp:lastModifiedBy>
  <cp:revision>2</cp:revision>
  <dcterms:created xsi:type="dcterms:W3CDTF">2025-03-08T15:03:40Z</dcterms:created>
  <dcterms:modified xsi:type="dcterms:W3CDTF">2025-03-12T19:50:25Z</dcterms:modified>
</cp:coreProperties>
</file>