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16014-B33A-4466-9409-C9C8216ADB64}" v="24" dt="2024-05-13T15:30:42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AUDUREAU" userId="b182957183e95d68" providerId="LiveId" clId="{CE216014-B33A-4466-9409-C9C8216ADB64}"/>
    <pc:docChg chg="undo custSel addSld modSld">
      <pc:chgData name="ALAN AUDUREAU" userId="b182957183e95d68" providerId="LiveId" clId="{CE216014-B33A-4466-9409-C9C8216ADB64}" dt="2024-05-13T15:45:01.756" v="1431" actId="1076"/>
      <pc:docMkLst>
        <pc:docMk/>
      </pc:docMkLst>
      <pc:sldChg chg="addSp delSp modSp mod setBg setClrOvrMap">
        <pc:chgData name="ALAN AUDUREAU" userId="b182957183e95d68" providerId="LiveId" clId="{CE216014-B33A-4466-9409-C9C8216ADB64}" dt="2024-05-07T07:46:13.465" v="43" actId="255"/>
        <pc:sldMkLst>
          <pc:docMk/>
          <pc:sldMk cId="1196724271" sldId="256"/>
        </pc:sldMkLst>
        <pc:spChg chg="del">
          <ac:chgData name="ALAN AUDUREAU" userId="b182957183e95d68" providerId="LiveId" clId="{CE216014-B33A-4466-9409-C9C8216ADB64}" dt="2024-05-07T07:44:47.361" v="0" actId="478"/>
          <ac:spMkLst>
            <pc:docMk/>
            <pc:sldMk cId="1196724271" sldId="256"/>
            <ac:spMk id="2" creationId="{31E07B21-BC03-A85C-085C-83EEF6A769BF}"/>
          </ac:spMkLst>
        </pc:spChg>
        <pc:spChg chg="mod ord">
          <ac:chgData name="ALAN AUDUREAU" userId="b182957183e95d68" providerId="LiveId" clId="{CE216014-B33A-4466-9409-C9C8216ADB64}" dt="2024-05-07T07:46:13.465" v="43" actId="255"/>
          <ac:spMkLst>
            <pc:docMk/>
            <pc:sldMk cId="1196724271" sldId="256"/>
            <ac:spMk id="3" creationId="{DE301FE7-3C09-5C1B-12F2-1DF0A3675F73}"/>
          </ac:spMkLst>
        </pc:spChg>
        <pc:spChg chg="add">
          <ac:chgData name="ALAN AUDUREAU" userId="b182957183e95d68" providerId="LiveId" clId="{CE216014-B33A-4466-9409-C9C8216ADB64}" dt="2024-05-07T07:44:53.149" v="2" actId="26606"/>
          <ac:spMkLst>
            <pc:docMk/>
            <pc:sldMk cId="1196724271" sldId="256"/>
            <ac:spMk id="10" creationId="{71B2258F-86CA-4D4D-8270-BC05FCDEBFB3}"/>
          </ac:spMkLst>
        </pc:spChg>
        <pc:picChg chg="add mod">
          <ac:chgData name="ALAN AUDUREAU" userId="b182957183e95d68" providerId="LiveId" clId="{CE216014-B33A-4466-9409-C9C8216ADB64}" dt="2024-05-07T07:44:53.149" v="2" actId="26606"/>
          <ac:picMkLst>
            <pc:docMk/>
            <pc:sldMk cId="1196724271" sldId="256"/>
            <ac:picMk id="5" creationId="{0BA6AF0A-5F10-B905-C473-300E7293C1DD}"/>
          </ac:picMkLst>
        </pc:picChg>
      </pc:sldChg>
      <pc:sldChg chg="addSp delSp modSp new mod">
        <pc:chgData name="ALAN AUDUREAU" userId="b182957183e95d68" providerId="LiveId" clId="{CE216014-B33A-4466-9409-C9C8216ADB64}" dt="2024-05-13T15:31:33.475" v="1303" actId="1076"/>
        <pc:sldMkLst>
          <pc:docMk/>
          <pc:sldMk cId="297811932" sldId="257"/>
        </pc:sldMkLst>
        <pc:spChg chg="del">
          <ac:chgData name="ALAN AUDUREAU" userId="b182957183e95d68" providerId="LiveId" clId="{CE216014-B33A-4466-9409-C9C8216ADB64}" dt="2024-05-07T07:48:01.478" v="48" actId="478"/>
          <ac:spMkLst>
            <pc:docMk/>
            <pc:sldMk cId="297811932" sldId="257"/>
            <ac:spMk id="2" creationId="{180FD1E7-6BA9-D07C-7336-6D090648B462}"/>
          </ac:spMkLst>
        </pc:spChg>
        <pc:spChg chg="del">
          <ac:chgData name="ALAN AUDUREAU" userId="b182957183e95d68" providerId="LiveId" clId="{CE216014-B33A-4466-9409-C9C8216ADB64}" dt="2024-05-07T07:48:04.576" v="49" actId="478"/>
          <ac:spMkLst>
            <pc:docMk/>
            <pc:sldMk cId="297811932" sldId="257"/>
            <ac:spMk id="3" creationId="{3486D5DF-1125-F58A-1D99-87E4E5E5EA55}"/>
          </ac:spMkLst>
        </pc:spChg>
        <pc:spChg chg="add mod">
          <ac:chgData name="ALAN AUDUREAU" userId="b182957183e95d68" providerId="LiveId" clId="{CE216014-B33A-4466-9409-C9C8216ADB64}" dt="2024-05-07T08:11:41.155" v="528" actId="1076"/>
          <ac:spMkLst>
            <pc:docMk/>
            <pc:sldMk cId="297811932" sldId="257"/>
            <ac:spMk id="10" creationId="{B75F97EA-0739-2AB8-579F-406E9E1EF66F}"/>
          </ac:spMkLst>
        </pc:spChg>
        <pc:spChg chg="add mod">
          <ac:chgData name="ALAN AUDUREAU" userId="b182957183e95d68" providerId="LiveId" clId="{CE216014-B33A-4466-9409-C9C8216ADB64}" dt="2024-05-13T15:18:28.288" v="1224" actId="164"/>
          <ac:spMkLst>
            <pc:docMk/>
            <pc:sldMk cId="297811932" sldId="257"/>
            <ac:spMk id="11" creationId="{045101C8-E3D3-140C-85D1-809B32CA8FC7}"/>
          </ac:spMkLst>
        </pc:spChg>
        <pc:spChg chg="add mod">
          <ac:chgData name="ALAN AUDUREAU" userId="b182957183e95d68" providerId="LiveId" clId="{CE216014-B33A-4466-9409-C9C8216ADB64}" dt="2024-05-13T15:18:08.226" v="1221" actId="164"/>
          <ac:spMkLst>
            <pc:docMk/>
            <pc:sldMk cId="297811932" sldId="257"/>
            <ac:spMk id="16" creationId="{77C499AD-B726-D0B5-B3A4-009F85000D9D}"/>
          </ac:spMkLst>
        </pc:spChg>
        <pc:spChg chg="add mod">
          <ac:chgData name="ALAN AUDUREAU" userId="b182957183e95d68" providerId="LiveId" clId="{CE216014-B33A-4466-9409-C9C8216ADB64}" dt="2024-05-13T15:18:08.226" v="1221" actId="164"/>
          <ac:spMkLst>
            <pc:docMk/>
            <pc:sldMk cId="297811932" sldId="257"/>
            <ac:spMk id="17" creationId="{3454AEED-C972-0D5C-DBDB-DF2A4C3FF05B}"/>
          </ac:spMkLst>
        </pc:spChg>
        <pc:spChg chg="add mod">
          <ac:chgData name="ALAN AUDUREAU" userId="b182957183e95d68" providerId="LiveId" clId="{CE216014-B33A-4466-9409-C9C8216ADB64}" dt="2024-05-13T15:19:16.425" v="1237" actId="14100"/>
          <ac:spMkLst>
            <pc:docMk/>
            <pc:sldMk cId="297811932" sldId="257"/>
            <ac:spMk id="20" creationId="{66CE40ED-67F4-E07B-E5D0-9B800C8251BC}"/>
          </ac:spMkLst>
        </pc:spChg>
        <pc:spChg chg="add mod">
          <ac:chgData name="ALAN AUDUREAU" userId="b182957183e95d68" providerId="LiveId" clId="{CE216014-B33A-4466-9409-C9C8216ADB64}" dt="2024-05-13T15:19:06.732" v="1235" actId="1076"/>
          <ac:spMkLst>
            <pc:docMk/>
            <pc:sldMk cId="297811932" sldId="257"/>
            <ac:spMk id="21" creationId="{5FDCE918-6ED8-D514-0320-D53B5981E65C}"/>
          </ac:spMkLst>
        </pc:spChg>
        <pc:spChg chg="add del mod">
          <ac:chgData name="ALAN AUDUREAU" userId="b182957183e95d68" providerId="LiveId" clId="{CE216014-B33A-4466-9409-C9C8216ADB64}" dt="2024-05-13T15:31:02.191" v="1300" actId="478"/>
          <ac:spMkLst>
            <pc:docMk/>
            <pc:sldMk cId="297811932" sldId="257"/>
            <ac:spMk id="22" creationId="{C69B1DDC-CBAE-0A8B-65A0-9554292CFD0B}"/>
          </ac:spMkLst>
        </pc:spChg>
        <pc:grpChg chg="add mod">
          <ac:chgData name="ALAN AUDUREAU" userId="b182957183e95d68" providerId="LiveId" clId="{CE216014-B33A-4466-9409-C9C8216ADB64}" dt="2024-05-13T15:18:34.322" v="1226" actId="1076"/>
          <ac:grpSpMkLst>
            <pc:docMk/>
            <pc:sldMk cId="297811932" sldId="257"/>
            <ac:grpSpMk id="2" creationId="{E3747B6B-D72C-D7B6-37F4-DB90CAD08777}"/>
          </ac:grpSpMkLst>
        </pc:grpChg>
        <pc:grpChg chg="add mod">
          <ac:chgData name="ALAN AUDUREAU" userId="b182957183e95d68" providerId="LiveId" clId="{CE216014-B33A-4466-9409-C9C8216ADB64}" dt="2024-05-13T15:18:31.645" v="1225" actId="1076"/>
          <ac:grpSpMkLst>
            <pc:docMk/>
            <pc:sldMk cId="297811932" sldId="257"/>
            <ac:grpSpMk id="3" creationId="{155AD505-9842-1154-3AB6-41283E75F9D1}"/>
          </ac:grpSpMkLst>
        </pc:grpChg>
        <pc:picChg chg="add mod">
          <ac:chgData name="ALAN AUDUREAU" userId="b182957183e95d68" providerId="LiveId" clId="{CE216014-B33A-4466-9409-C9C8216ADB64}" dt="2024-05-13T15:18:28.288" v="1224" actId="164"/>
          <ac:picMkLst>
            <pc:docMk/>
            <pc:sldMk cId="297811932" sldId="257"/>
            <ac:picMk id="5" creationId="{07769C5F-BE3B-C85E-F46B-A2C04694D26B}"/>
          </ac:picMkLst>
        </pc:picChg>
        <pc:picChg chg="add del mod">
          <ac:chgData name="ALAN AUDUREAU" userId="b182957183e95d68" providerId="LiveId" clId="{CE216014-B33A-4466-9409-C9C8216ADB64}" dt="2024-05-13T15:25:12.959" v="1252" actId="478"/>
          <ac:picMkLst>
            <pc:docMk/>
            <pc:sldMk cId="297811932" sldId="257"/>
            <ac:picMk id="6" creationId="{C4634A33-FD58-2884-F082-EB227354E161}"/>
          </ac:picMkLst>
        </pc:picChg>
        <pc:picChg chg="add mod">
          <ac:chgData name="ALAN AUDUREAU" userId="b182957183e95d68" providerId="LiveId" clId="{CE216014-B33A-4466-9409-C9C8216ADB64}" dt="2024-05-13T15:18:28.288" v="1224" actId="164"/>
          <ac:picMkLst>
            <pc:docMk/>
            <pc:sldMk cId="297811932" sldId="257"/>
            <ac:picMk id="7" creationId="{F1620AC1-0FCD-7E15-649B-021C9B1689D9}"/>
          </ac:picMkLst>
        </pc:picChg>
        <pc:picChg chg="add mod">
          <ac:chgData name="ALAN AUDUREAU" userId="b182957183e95d68" providerId="LiveId" clId="{CE216014-B33A-4466-9409-C9C8216ADB64}" dt="2024-05-13T15:18:28.288" v="1224" actId="164"/>
          <ac:picMkLst>
            <pc:docMk/>
            <pc:sldMk cId="297811932" sldId="257"/>
            <ac:picMk id="9" creationId="{F2EA19C7-E015-B198-50A2-20A1280E4B95}"/>
          </ac:picMkLst>
        </pc:picChg>
        <pc:picChg chg="add del mod">
          <ac:chgData name="ALAN AUDUREAU" userId="b182957183e95d68" providerId="LiveId" clId="{CE216014-B33A-4466-9409-C9C8216ADB64}" dt="2024-05-13T15:25:12.192" v="1250" actId="478"/>
          <ac:picMkLst>
            <pc:docMk/>
            <pc:sldMk cId="297811932" sldId="257"/>
            <ac:picMk id="12" creationId="{797C4A70-BC52-BF9A-DEEA-57B82F5336E6}"/>
          </ac:picMkLst>
        </pc:picChg>
        <pc:picChg chg="add mod">
          <ac:chgData name="ALAN AUDUREAU" userId="b182957183e95d68" providerId="LiveId" clId="{CE216014-B33A-4466-9409-C9C8216ADB64}" dt="2024-05-13T15:18:44.567" v="1229" actId="1076"/>
          <ac:picMkLst>
            <pc:docMk/>
            <pc:sldMk cId="297811932" sldId="257"/>
            <ac:picMk id="13" creationId="{3B6BB7CF-F0C7-570A-E684-8D54B6A93E38}"/>
          </ac:picMkLst>
        </pc:picChg>
        <pc:picChg chg="add mod">
          <ac:chgData name="ALAN AUDUREAU" userId="b182957183e95d68" providerId="LiveId" clId="{CE216014-B33A-4466-9409-C9C8216ADB64}" dt="2024-05-13T15:18:08.226" v="1221" actId="164"/>
          <ac:picMkLst>
            <pc:docMk/>
            <pc:sldMk cId="297811932" sldId="257"/>
            <ac:picMk id="15" creationId="{08332196-2AB8-9FB2-D266-F79AE4EC6A49}"/>
          </ac:picMkLst>
        </pc:picChg>
        <pc:picChg chg="add del mod">
          <ac:chgData name="ALAN AUDUREAU" userId="b182957183e95d68" providerId="LiveId" clId="{CE216014-B33A-4466-9409-C9C8216ADB64}" dt="2024-05-13T15:25:10.682" v="1248" actId="478"/>
          <ac:picMkLst>
            <pc:docMk/>
            <pc:sldMk cId="297811932" sldId="257"/>
            <ac:picMk id="18" creationId="{62C9EDA9-90E2-BA27-FEA0-1954F27F4E65}"/>
          </ac:picMkLst>
        </pc:picChg>
        <pc:picChg chg="add mod">
          <ac:chgData name="ALAN AUDUREAU" userId="b182957183e95d68" providerId="LiveId" clId="{CE216014-B33A-4466-9409-C9C8216ADB64}" dt="2024-05-13T15:18:08.226" v="1221" actId="164"/>
          <ac:picMkLst>
            <pc:docMk/>
            <pc:sldMk cId="297811932" sldId="257"/>
            <ac:picMk id="19" creationId="{24FEF834-3E2C-9198-3AE4-1E5565123841}"/>
          </ac:picMkLst>
        </pc:picChg>
        <pc:picChg chg="add mod">
          <ac:chgData name="ALAN AUDUREAU" userId="b182957183e95d68" providerId="LiveId" clId="{CE216014-B33A-4466-9409-C9C8216ADB64}" dt="2024-05-13T15:25:22.317" v="1256" actId="1076"/>
          <ac:picMkLst>
            <pc:docMk/>
            <pc:sldMk cId="297811932" sldId="257"/>
            <ac:picMk id="24" creationId="{4018E6F4-64C3-CE99-6DE5-3C0D62953DAE}"/>
          </ac:picMkLst>
        </pc:picChg>
        <pc:picChg chg="add mod">
          <ac:chgData name="ALAN AUDUREAU" userId="b182957183e95d68" providerId="LiveId" clId="{CE216014-B33A-4466-9409-C9C8216ADB64}" dt="2024-05-13T15:25:16.299" v="1254" actId="1076"/>
          <ac:picMkLst>
            <pc:docMk/>
            <pc:sldMk cId="297811932" sldId="257"/>
            <ac:picMk id="25" creationId="{66A82DC1-FF7C-1960-97B3-C22D6A4433FA}"/>
          </ac:picMkLst>
        </pc:picChg>
        <pc:picChg chg="add del mod">
          <ac:chgData name="ALAN AUDUREAU" userId="b182957183e95d68" providerId="LiveId" clId="{CE216014-B33A-4466-9409-C9C8216ADB64}" dt="2024-05-13T15:29:01.635" v="1274" actId="478"/>
          <ac:picMkLst>
            <pc:docMk/>
            <pc:sldMk cId="297811932" sldId="257"/>
            <ac:picMk id="26" creationId="{A6722A32-0296-BC40-DBB6-F6A1779CB6E4}"/>
          </ac:picMkLst>
        </pc:picChg>
        <pc:picChg chg="add mod">
          <ac:chgData name="ALAN AUDUREAU" userId="b182957183e95d68" providerId="LiveId" clId="{CE216014-B33A-4466-9409-C9C8216ADB64}" dt="2024-05-13T15:29:52.734" v="1284" actId="1076"/>
          <ac:picMkLst>
            <pc:docMk/>
            <pc:sldMk cId="297811932" sldId="257"/>
            <ac:picMk id="28" creationId="{6D87EEDD-BB84-F1B2-FBD5-95ADFD82A286}"/>
          </ac:picMkLst>
        </pc:picChg>
        <pc:picChg chg="add mod">
          <ac:chgData name="ALAN AUDUREAU" userId="b182957183e95d68" providerId="LiveId" clId="{CE216014-B33A-4466-9409-C9C8216ADB64}" dt="2024-05-13T15:25:54.026" v="1258" actId="1076"/>
          <ac:picMkLst>
            <pc:docMk/>
            <pc:sldMk cId="297811932" sldId="257"/>
            <ac:picMk id="29" creationId="{99EA5032-7D73-9BF8-D944-19E046142557}"/>
          </ac:picMkLst>
        </pc:picChg>
        <pc:picChg chg="add mod">
          <ac:chgData name="ALAN AUDUREAU" userId="b182957183e95d68" providerId="LiveId" clId="{CE216014-B33A-4466-9409-C9C8216ADB64}" dt="2024-05-13T15:30:52.764" v="1296" actId="1076"/>
          <ac:picMkLst>
            <pc:docMk/>
            <pc:sldMk cId="297811932" sldId="257"/>
            <ac:picMk id="30" creationId="{2F4455A4-3F5E-4043-C789-FD306CB3E998}"/>
          </ac:picMkLst>
        </pc:picChg>
        <pc:picChg chg="add mod">
          <ac:chgData name="ALAN AUDUREAU" userId="b182957183e95d68" providerId="LiveId" clId="{CE216014-B33A-4466-9409-C9C8216ADB64}" dt="2024-05-13T15:30:54.770" v="1297" actId="1076"/>
          <ac:picMkLst>
            <pc:docMk/>
            <pc:sldMk cId="297811932" sldId="257"/>
            <ac:picMk id="32" creationId="{362776B9-C432-8812-CD65-33AEC71F73D7}"/>
          </ac:picMkLst>
        </pc:picChg>
        <pc:picChg chg="add mod">
          <ac:chgData name="ALAN AUDUREAU" userId="b182957183e95d68" providerId="LiveId" clId="{CE216014-B33A-4466-9409-C9C8216ADB64}" dt="2024-05-13T15:28:53.798" v="1270" actId="1076"/>
          <ac:picMkLst>
            <pc:docMk/>
            <pc:sldMk cId="297811932" sldId="257"/>
            <ac:picMk id="33" creationId="{10B2C1AA-8121-7BA2-C138-D89AA5B1A6DE}"/>
          </ac:picMkLst>
        </pc:picChg>
        <pc:picChg chg="add mod">
          <ac:chgData name="ALAN AUDUREAU" userId="b182957183e95d68" providerId="LiveId" clId="{CE216014-B33A-4466-9409-C9C8216ADB64}" dt="2024-05-13T15:30:56.455" v="1298" actId="1076"/>
          <ac:picMkLst>
            <pc:docMk/>
            <pc:sldMk cId="297811932" sldId="257"/>
            <ac:picMk id="34" creationId="{3DB50E6E-3778-FF67-3DB0-B6CF9EB1F4BD}"/>
          </ac:picMkLst>
        </pc:picChg>
        <pc:picChg chg="add mod">
          <ac:chgData name="ALAN AUDUREAU" userId="b182957183e95d68" providerId="LiveId" clId="{CE216014-B33A-4466-9409-C9C8216ADB64}" dt="2024-05-13T15:28:52.071" v="1269" actId="1076"/>
          <ac:picMkLst>
            <pc:docMk/>
            <pc:sldMk cId="297811932" sldId="257"/>
            <ac:picMk id="36" creationId="{C10E2DD5-6E50-1080-2E8D-8082248000D1}"/>
          </ac:picMkLst>
        </pc:picChg>
        <pc:picChg chg="add mod">
          <ac:chgData name="ALAN AUDUREAU" userId="b182957183e95d68" providerId="LiveId" clId="{CE216014-B33A-4466-9409-C9C8216ADB64}" dt="2024-05-13T15:29:44.619" v="1281" actId="1076"/>
          <ac:picMkLst>
            <pc:docMk/>
            <pc:sldMk cId="297811932" sldId="257"/>
            <ac:picMk id="38" creationId="{D28D0AEF-C808-0F0E-ED71-6FB72985627D}"/>
          </ac:picMkLst>
        </pc:picChg>
        <pc:picChg chg="add mod">
          <ac:chgData name="ALAN AUDUREAU" userId="b182957183e95d68" providerId="LiveId" clId="{CE216014-B33A-4466-9409-C9C8216ADB64}" dt="2024-05-13T15:29:46.762" v="1282" actId="1076"/>
          <ac:picMkLst>
            <pc:docMk/>
            <pc:sldMk cId="297811932" sldId="257"/>
            <ac:picMk id="40" creationId="{77AE1FE2-FB47-7026-8277-EAB8C4EAAF14}"/>
          </ac:picMkLst>
        </pc:picChg>
        <pc:picChg chg="add mod">
          <ac:chgData name="ALAN AUDUREAU" userId="b182957183e95d68" providerId="LiveId" clId="{CE216014-B33A-4466-9409-C9C8216ADB64}" dt="2024-05-13T15:30:20.921" v="1290" actId="1076"/>
          <ac:picMkLst>
            <pc:docMk/>
            <pc:sldMk cId="297811932" sldId="257"/>
            <ac:picMk id="42" creationId="{6374EC5C-AA30-6975-4FD4-E8837F29586F}"/>
          </ac:picMkLst>
        </pc:picChg>
        <pc:picChg chg="add mod">
          <ac:chgData name="ALAN AUDUREAU" userId="b182957183e95d68" providerId="LiveId" clId="{CE216014-B33A-4466-9409-C9C8216ADB64}" dt="2024-05-13T15:30:47.605" v="1295" actId="1076"/>
          <ac:picMkLst>
            <pc:docMk/>
            <pc:sldMk cId="297811932" sldId="257"/>
            <ac:picMk id="43" creationId="{16E5F794-7854-2E5A-B62B-8D7B51DF6B8C}"/>
          </ac:picMkLst>
        </pc:picChg>
        <pc:picChg chg="add mod">
          <ac:chgData name="ALAN AUDUREAU" userId="b182957183e95d68" providerId="LiveId" clId="{CE216014-B33A-4466-9409-C9C8216ADB64}" dt="2024-05-13T15:31:33.475" v="1303" actId="1076"/>
          <ac:picMkLst>
            <pc:docMk/>
            <pc:sldMk cId="297811932" sldId="257"/>
            <ac:picMk id="45" creationId="{59F8C845-5C67-1F10-2910-1C4479B26BD1}"/>
          </ac:picMkLst>
        </pc:picChg>
      </pc:sldChg>
      <pc:sldChg chg="addSp delSp modSp new mod">
        <pc:chgData name="ALAN AUDUREAU" userId="b182957183e95d68" providerId="LiveId" clId="{CE216014-B33A-4466-9409-C9C8216ADB64}" dt="2024-05-13T15:45:01.756" v="1431" actId="1076"/>
        <pc:sldMkLst>
          <pc:docMk/>
          <pc:sldMk cId="420836135" sldId="258"/>
        </pc:sldMkLst>
        <pc:spChg chg="del">
          <ac:chgData name="ALAN AUDUREAU" userId="b182957183e95d68" providerId="LiveId" clId="{CE216014-B33A-4466-9409-C9C8216ADB64}" dt="2024-05-07T07:46:30.739" v="46" actId="478"/>
          <ac:spMkLst>
            <pc:docMk/>
            <pc:sldMk cId="420836135" sldId="258"/>
            <ac:spMk id="2" creationId="{D0EF3CBE-73F1-470D-3433-6803C9D4BD01}"/>
          </ac:spMkLst>
        </pc:spChg>
        <pc:spChg chg="del">
          <ac:chgData name="ALAN AUDUREAU" userId="b182957183e95d68" providerId="LiveId" clId="{CE216014-B33A-4466-9409-C9C8216ADB64}" dt="2024-05-07T07:46:33.764" v="47" actId="478"/>
          <ac:spMkLst>
            <pc:docMk/>
            <pc:sldMk cId="420836135" sldId="258"/>
            <ac:spMk id="3" creationId="{22910526-DB56-6105-8091-05DAD6617E85}"/>
          </ac:spMkLst>
        </pc:spChg>
        <pc:spChg chg="add mod">
          <ac:chgData name="ALAN AUDUREAU" userId="b182957183e95d68" providerId="LiveId" clId="{CE216014-B33A-4466-9409-C9C8216ADB64}" dt="2024-05-13T15:42:50.338" v="1423" actId="207"/>
          <ac:spMkLst>
            <pc:docMk/>
            <pc:sldMk cId="420836135" sldId="258"/>
            <ac:spMk id="5" creationId="{9F9BBC71-04B8-9564-997B-C86DC97D1D49}"/>
          </ac:spMkLst>
        </pc:spChg>
        <pc:spChg chg="add del mod">
          <ac:chgData name="ALAN AUDUREAU" userId="b182957183e95d68" providerId="LiveId" clId="{CE216014-B33A-4466-9409-C9C8216ADB64}" dt="2024-05-07T08:15:58.029" v="587"/>
          <ac:spMkLst>
            <pc:docMk/>
            <pc:sldMk cId="420836135" sldId="258"/>
            <ac:spMk id="7" creationId="{B7E69435-598F-FDF4-79DD-8BEB0A08861E}"/>
          </ac:spMkLst>
        </pc:spChg>
        <pc:spChg chg="add del mod">
          <ac:chgData name="ALAN AUDUREAU" userId="b182957183e95d68" providerId="LiveId" clId="{CE216014-B33A-4466-9409-C9C8216ADB64}" dt="2024-05-13T15:37:36.556" v="1306" actId="478"/>
          <ac:spMkLst>
            <pc:docMk/>
            <pc:sldMk cId="420836135" sldId="258"/>
            <ac:spMk id="10" creationId="{57FBE2CD-B7AA-7BAA-427E-3F64F1391F0B}"/>
          </ac:spMkLst>
        </pc:spChg>
        <pc:spChg chg="add del mod">
          <ac:chgData name="ALAN AUDUREAU" userId="b182957183e95d68" providerId="LiveId" clId="{CE216014-B33A-4466-9409-C9C8216ADB64}" dt="2024-05-13T15:43:05.181" v="1426" actId="1076"/>
          <ac:spMkLst>
            <pc:docMk/>
            <pc:sldMk cId="420836135" sldId="258"/>
            <ac:spMk id="11" creationId="{3047A492-2E4D-CA6D-C814-86A8A8ACA33D}"/>
          </ac:spMkLst>
        </pc:spChg>
        <pc:spChg chg="add del mod">
          <ac:chgData name="ALAN AUDUREAU" userId="b182957183e95d68" providerId="LiveId" clId="{CE216014-B33A-4466-9409-C9C8216ADB64}" dt="2024-05-13T15:39:47.249" v="1339" actId="478"/>
          <ac:spMkLst>
            <pc:docMk/>
            <pc:sldMk cId="420836135" sldId="258"/>
            <ac:spMk id="14" creationId="{5EB56D10-E51A-BB63-A244-B04D167960E9}"/>
          </ac:spMkLst>
        </pc:spChg>
        <pc:picChg chg="add del mod">
          <ac:chgData name="ALAN AUDUREAU" userId="b182957183e95d68" providerId="LiveId" clId="{CE216014-B33A-4466-9409-C9C8216ADB64}" dt="2024-05-13T15:38:28.774" v="1317" actId="478"/>
          <ac:picMkLst>
            <pc:docMk/>
            <pc:sldMk cId="420836135" sldId="258"/>
            <ac:picMk id="3" creationId="{49596C40-5743-B5D7-BE77-515FAEAB096F}"/>
          </ac:picMkLst>
        </pc:picChg>
        <pc:picChg chg="add del mod">
          <ac:chgData name="ALAN AUDUREAU" userId="b182957183e95d68" providerId="LiveId" clId="{CE216014-B33A-4466-9409-C9C8216ADB64}" dt="2024-05-13T15:44:56.131" v="1427" actId="478"/>
          <ac:picMkLst>
            <pc:docMk/>
            <pc:sldMk cId="420836135" sldId="258"/>
            <ac:picMk id="6" creationId="{57834485-571A-4D20-A6F3-3CD3EBDCDDAC}"/>
          </ac:picMkLst>
        </pc:picChg>
        <pc:picChg chg="add mod">
          <ac:chgData name="ALAN AUDUREAU" userId="b182957183e95d68" providerId="LiveId" clId="{CE216014-B33A-4466-9409-C9C8216ADB64}" dt="2024-05-13T15:41:52.837" v="1393" actId="1035"/>
          <ac:picMkLst>
            <pc:docMk/>
            <pc:sldMk cId="420836135" sldId="258"/>
            <ac:picMk id="7" creationId="{63DC5708-0004-4C51-DCFA-15B2DD8361C1}"/>
          </ac:picMkLst>
        </pc:picChg>
        <pc:picChg chg="add mod">
          <ac:chgData name="ALAN AUDUREAU" userId="b182957183e95d68" providerId="LiveId" clId="{CE216014-B33A-4466-9409-C9C8216ADB64}" dt="2024-05-13T15:42:07.847" v="1416" actId="1036"/>
          <ac:picMkLst>
            <pc:docMk/>
            <pc:sldMk cId="420836135" sldId="258"/>
            <ac:picMk id="9" creationId="{B59D2097-CA44-4F5A-18F2-B2AD1DF7C8FD}"/>
          </ac:picMkLst>
        </pc:picChg>
        <pc:picChg chg="add del mod">
          <ac:chgData name="ALAN AUDUREAU" userId="b182957183e95d68" providerId="LiveId" clId="{CE216014-B33A-4466-9409-C9C8216ADB64}" dt="2024-05-13T15:39:42.860" v="1336" actId="22"/>
          <ac:picMkLst>
            <pc:docMk/>
            <pc:sldMk cId="420836135" sldId="258"/>
            <ac:picMk id="12" creationId="{5969827A-477F-8E61-25B6-C1CA316464FA}"/>
          </ac:picMkLst>
        </pc:picChg>
        <pc:picChg chg="add mod">
          <ac:chgData name="ALAN AUDUREAU" userId="b182957183e95d68" providerId="LiveId" clId="{CE216014-B33A-4466-9409-C9C8216ADB64}" dt="2024-05-13T15:41:52.837" v="1393" actId="1035"/>
          <ac:picMkLst>
            <pc:docMk/>
            <pc:sldMk cId="420836135" sldId="258"/>
            <ac:picMk id="13" creationId="{BD8B4DD9-FF22-9531-53B5-78E2AF2A8050}"/>
          </ac:picMkLst>
        </pc:picChg>
        <pc:picChg chg="add mod">
          <ac:chgData name="ALAN AUDUREAU" userId="b182957183e95d68" providerId="LiveId" clId="{CE216014-B33A-4466-9409-C9C8216ADB64}" dt="2024-05-13T15:41:52.837" v="1393" actId="1035"/>
          <ac:picMkLst>
            <pc:docMk/>
            <pc:sldMk cId="420836135" sldId="258"/>
            <ac:picMk id="16" creationId="{B9F2FCD4-1405-B129-04A4-736AAC7E43CD}"/>
          </ac:picMkLst>
        </pc:picChg>
        <pc:picChg chg="add mod">
          <ac:chgData name="ALAN AUDUREAU" userId="b182957183e95d68" providerId="LiveId" clId="{CE216014-B33A-4466-9409-C9C8216ADB64}" dt="2024-05-13T15:41:52.837" v="1393" actId="1035"/>
          <ac:picMkLst>
            <pc:docMk/>
            <pc:sldMk cId="420836135" sldId="258"/>
            <ac:picMk id="17" creationId="{DBA42216-1132-AEB8-B999-2F7CBDEB6CC2}"/>
          </ac:picMkLst>
        </pc:picChg>
        <pc:picChg chg="add mod">
          <ac:chgData name="ALAN AUDUREAU" userId="b182957183e95d68" providerId="LiveId" clId="{CE216014-B33A-4466-9409-C9C8216ADB64}" dt="2024-05-13T15:41:52.837" v="1393" actId="1035"/>
          <ac:picMkLst>
            <pc:docMk/>
            <pc:sldMk cId="420836135" sldId="258"/>
            <ac:picMk id="19" creationId="{A27F56C9-041F-BB27-F312-EF1690769980}"/>
          </ac:picMkLst>
        </pc:picChg>
        <pc:picChg chg="add mod">
          <ac:chgData name="ALAN AUDUREAU" userId="b182957183e95d68" providerId="LiveId" clId="{CE216014-B33A-4466-9409-C9C8216ADB64}" dt="2024-05-13T15:45:01.756" v="1431" actId="1076"/>
          <ac:picMkLst>
            <pc:docMk/>
            <pc:sldMk cId="420836135" sldId="258"/>
            <ac:picMk id="21" creationId="{4EB420A6-9719-D730-618A-DF133A4DD9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3A12C-9A0D-F58F-1582-5A7DB78E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A33887-B9D2-5801-B684-5D2A94AE8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2F9C44-9CC9-416B-43EC-E6F0C9FF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2020E9-1BB6-9B4D-B808-1508227D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158A1-CCB5-FAB3-5298-4A44B4FF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4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7C395-6AA8-011B-DE07-B07AFA63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CFDC06-188A-DD32-F6E2-A56FDFC1A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75175F-9916-60F3-E19B-FF97FEC0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3EBC3-1253-FD3E-6450-D890328B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DBBF3-FF95-2197-D65B-DE4D2B29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68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A7A1A9-31A1-B1DA-D1FB-F9469938C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F61925-A7F7-82A0-7115-3AD486638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F960F-55E4-89DF-A093-CF4556C7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DC484B-4FAE-E5FA-8DCC-26ECD9E8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F1E40-2DC4-9FBA-C2BA-746C8291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5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41BDF-3582-4373-462C-65E0FD9A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7A46ED-028F-A301-FA73-625DC9C60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2B9C53-24F2-94A9-0803-1875CE01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E91A0-515C-E16E-EEBF-61F6B535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686DBC-D2DA-AA72-8613-CF90346E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89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03E77-EF09-0A84-1AD5-1300CEF7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9FFDF5-2074-8EF5-A799-2CE5A8C5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C6B72-958A-53FD-0CA7-A7A1A2F1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347D83-08CA-74D0-A6F7-5CD90747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91D775-83C5-A275-48BE-3B6DE7E6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7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2695D-4360-7FC2-F7C9-9683453A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70E57-2605-49A0-5E86-71615A019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2A8DE8-A634-4C2D-1C43-ECEFC0280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EA7E4-E41C-258E-FCE0-A61351A4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562D50-AB3C-D8A9-BE78-8368B711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D814E5-3A2A-4C45-EC11-0AF97D9C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4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FB26F-6665-2F2D-BFA1-9A07CE6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370E34-F06B-5730-E960-02BB325B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72630D-EA36-B656-B797-2C04DE270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D67153-3B1B-E517-1870-377C5BCAB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183A60-3672-EB36-DD9F-975A0A4FA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7DA4-67DB-B6B7-1968-3E12BDF3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50203-E612-A3D9-F0A9-EFB89383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A29A5C-71ED-F14F-0453-3321BD87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1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E97CE-3D3D-1BCF-7EA8-9D981042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B59FE8-F42C-3AC4-73B0-7E4C166E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063768-94C0-A28F-017E-2D23EF43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245564-8425-E8E1-17B0-E4EBF732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6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8361B7-978B-F0D1-77F0-CF5620C1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ABB19D-07AF-B5E1-32F4-02F33FAA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D30D41-B4F8-9CC0-B8A9-C2B9A4E6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6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B8EC1-476F-6F1B-85BC-858CAFE1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B3CB9-5D34-B849-21AB-11F63A7B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36BBF-3686-A829-C401-1194822C1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93D03F-1DA1-F1A1-67E9-DD92F2C5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40A0FB-D357-256B-2CBE-FF54FF88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909FA5-0616-0335-35B2-26FEBA70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88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ECEEA-F75E-D443-DDAF-8811674C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0D8D97-3A29-EE4A-7656-6C2E87EFD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80C415-71A2-44B9-82A5-3D0D5BC10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A08A63-0F0E-BF19-CF16-4BB5A9EE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5BC888-265F-2A7B-1634-642AD383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CCCAD4-2F30-99EE-B289-4788A59F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44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17D98E-8820-E3BD-C657-D0581AB0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C66779-3ADF-28F2-0AF9-B6BC0983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56812E-0A67-0FD1-BBE2-0EC42337B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7CFE2-34AB-480E-93A4-C047961C3519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C6208A-887D-D472-4B86-292C4F459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3D8910-CF86-8686-ED0C-D0ADC781F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7E5BF5-27CB-476D-B242-D350E3C37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A6AF0A-5F10-B905-C473-300E7293C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78" r="11712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E301FE7-3C09-5C1B-12F2-1DF0A3675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fr-FR" sz="7200" dirty="0" err="1">
                <a:solidFill>
                  <a:srgbClr val="FFFFFF"/>
                </a:solidFill>
                <a:latin typeface="Bernard MT Condensed" panose="02050806060905020404" pitchFamily="18" charset="0"/>
              </a:rPr>
              <a:t>Ricetta</a:t>
            </a:r>
            <a:r>
              <a:rPr lang="fr-FR" sz="7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 </a:t>
            </a:r>
            <a:r>
              <a:rPr lang="fr-FR" sz="7200" dirty="0" err="1">
                <a:solidFill>
                  <a:srgbClr val="FFFFFF"/>
                </a:solidFill>
                <a:latin typeface="Bernard MT Condensed" panose="02050806060905020404" pitchFamily="18" charset="0"/>
              </a:rPr>
              <a:t>degli</a:t>
            </a:r>
            <a:r>
              <a:rPr lang="fr-FR" sz="7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 </a:t>
            </a:r>
            <a:r>
              <a:rPr lang="fr-FR" sz="7200" dirty="0" err="1">
                <a:solidFill>
                  <a:srgbClr val="FFFFFF"/>
                </a:solidFill>
                <a:latin typeface="Bernard MT Condensed" panose="02050806060905020404" pitchFamily="18" charset="0"/>
              </a:rPr>
              <a:t>agnoletti</a:t>
            </a:r>
            <a:r>
              <a:rPr lang="fr-FR" sz="7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 </a:t>
            </a:r>
            <a:r>
              <a:rPr lang="fr-FR" sz="7200" dirty="0" err="1">
                <a:solidFill>
                  <a:srgbClr val="FFFFFF"/>
                </a:solidFill>
                <a:latin typeface="Bernard MT Condensed" panose="02050806060905020404" pitchFamily="18" charset="0"/>
              </a:rPr>
              <a:t>piemontesi</a:t>
            </a:r>
            <a:endParaRPr lang="fr-FR" sz="72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75F97EA-0739-2AB8-579F-406E9E1EF66F}"/>
              </a:ext>
            </a:extLst>
          </p:cNvPr>
          <p:cNvSpPr txBox="1"/>
          <p:nvPr/>
        </p:nvSpPr>
        <p:spPr>
          <a:xfrm>
            <a:off x="394854" y="592900"/>
            <a:ext cx="313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latin typeface="Bernard MT Condensed" panose="02050806060905020404" pitchFamily="18" charset="0"/>
              </a:rPr>
              <a:t>Ingredenti</a:t>
            </a:r>
            <a:endParaRPr lang="fr-FR" sz="4000" dirty="0">
              <a:latin typeface="Bernard MT Condensed" panose="02050806060905020404" pitchFamily="18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55AD505-9842-1154-3AB6-41283E75F9D1}"/>
              </a:ext>
            </a:extLst>
          </p:cNvPr>
          <p:cNvGrpSpPr/>
          <p:nvPr/>
        </p:nvGrpSpPr>
        <p:grpSpPr>
          <a:xfrm>
            <a:off x="180308" y="1845980"/>
            <a:ext cx="2431472" cy="4759036"/>
            <a:chOff x="262186" y="1866761"/>
            <a:chExt cx="2431472" cy="475903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7769C5F-BE3B-C85E-F46B-A2C04694D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970" y="2131407"/>
              <a:ext cx="1898735" cy="177557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1620AC1-0FCD-7E15-649B-021C9B168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7016" y="3905363"/>
              <a:ext cx="1798689" cy="59275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2EA19C7-E015-B198-50A2-20A1280E4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7016" y="4706429"/>
              <a:ext cx="1798689" cy="1513748"/>
            </a:xfrm>
            <a:prstGeom prst="rect">
              <a:avLst/>
            </a:prstGeom>
          </p:spPr>
        </p:pic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45101C8-E3D3-140C-85D1-809B32CA8FC7}"/>
                </a:ext>
              </a:extLst>
            </p:cNvPr>
            <p:cNvSpPr/>
            <p:nvPr/>
          </p:nvSpPr>
          <p:spPr>
            <a:xfrm>
              <a:off x="262186" y="1866761"/>
              <a:ext cx="2431472" cy="475903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3B6BB7CF-F0C7-570A-E684-8D54B6A93E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1417" y="570834"/>
            <a:ext cx="2270854" cy="106412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E3747B6B-D72C-D7B6-37F4-DB90CAD08777}"/>
              </a:ext>
            </a:extLst>
          </p:cNvPr>
          <p:cNvGrpSpPr/>
          <p:nvPr/>
        </p:nvGrpSpPr>
        <p:grpSpPr>
          <a:xfrm>
            <a:off x="2764497" y="1873549"/>
            <a:ext cx="2431472" cy="4759036"/>
            <a:chOff x="3345873" y="1839192"/>
            <a:chExt cx="2431472" cy="475903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8332196-2AB8-9FB2-D266-F79AE4EC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7919" y="2654936"/>
              <a:ext cx="1147380" cy="1674555"/>
            </a:xfrm>
            <a:prstGeom prst="rect">
              <a:avLst/>
            </a:prstGeom>
          </p:spPr>
        </p:pic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7C499AD-B726-D0B5-B3A4-009F85000D9D}"/>
                </a:ext>
              </a:extLst>
            </p:cNvPr>
            <p:cNvSpPr/>
            <p:nvPr/>
          </p:nvSpPr>
          <p:spPr>
            <a:xfrm>
              <a:off x="3345873" y="1839192"/>
              <a:ext cx="2431472" cy="475903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454AEED-C972-0D5C-DBDB-DF2A4C3FF05B}"/>
                </a:ext>
              </a:extLst>
            </p:cNvPr>
            <p:cNvSpPr txBox="1"/>
            <p:nvPr/>
          </p:nvSpPr>
          <p:spPr>
            <a:xfrm>
              <a:off x="3345873" y="2047009"/>
              <a:ext cx="2431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venir Next LT Pro Light" panose="020B0304020202020204" pitchFamily="34" charset="0"/>
                </a:rPr>
                <a:t>Per fare la pasta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4FEF834-3E2C-9198-3AE4-1E556512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5780" y="4873228"/>
              <a:ext cx="1671657" cy="1229532"/>
            </a:xfrm>
            <a:prstGeom prst="rect">
              <a:avLst/>
            </a:prstGeom>
          </p:spPr>
        </p:pic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6CE40ED-67F4-E07B-E5D0-9B800C8251BC}"/>
              </a:ext>
            </a:extLst>
          </p:cNvPr>
          <p:cNvSpPr/>
          <p:nvPr/>
        </p:nvSpPr>
        <p:spPr>
          <a:xfrm>
            <a:off x="5348686" y="56986"/>
            <a:ext cx="6663006" cy="66763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DCE918-6ED8-D514-0320-D53B5981E65C}"/>
              </a:ext>
            </a:extLst>
          </p:cNvPr>
          <p:cNvSpPr txBox="1"/>
          <p:nvPr/>
        </p:nvSpPr>
        <p:spPr>
          <a:xfrm>
            <a:off x="5598378" y="124692"/>
            <a:ext cx="580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venir Next LT Pro Light" panose="020B0304020202020204" pitchFamily="34" charset="0"/>
              </a:rPr>
              <a:t>Per fare il ripieno </a:t>
            </a:r>
            <a:r>
              <a:rPr lang="fr-FR" b="1" dirty="0" err="1">
                <a:latin typeface="Avenir Next LT Pro Light" panose="020B0304020202020204" pitchFamily="34" charset="0"/>
              </a:rPr>
              <a:t>occorono</a:t>
            </a:r>
            <a:endParaRPr lang="fr-FR" b="1" dirty="0">
              <a:latin typeface="Avenir Next LT Pro Light" panose="020B0304020202020204" pitchFamily="34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018E6F4-64C3-CE99-6DE5-3C0D62953DA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9916" y="902337"/>
            <a:ext cx="1106803" cy="73261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D87EEDD-BB84-F1B2-FBD5-95ADFD82A2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8855" y="3333941"/>
            <a:ext cx="1071647" cy="73261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F4455A4-3F5E-4043-C789-FD306CB3E9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484" y="5573578"/>
            <a:ext cx="989443" cy="62581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62776B9-C432-8812-CD65-33AEC71F7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4487" y="5465998"/>
            <a:ext cx="1102475" cy="84097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3DB50E6E-3778-FF67-3DB0-B6CF9EB1F4B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2728" y="5417376"/>
            <a:ext cx="1147381" cy="80541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6A82DC1-FF7C-1960-97B3-C22D6A4433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5006" y="721616"/>
            <a:ext cx="2072820" cy="115834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9EA5032-7D73-9BF8-D944-19E0461425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2244" y="612349"/>
            <a:ext cx="746825" cy="165368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0B2C1AA-8121-7BA2-C138-D89AA5B1A6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8740" y="2116572"/>
            <a:ext cx="519688" cy="115834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10E2DD5-6E50-1080-2E8D-8082248000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9785" y="2159798"/>
            <a:ext cx="1709070" cy="99795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28D0AEF-C808-0F0E-ED71-6FB7298562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5006" y="3398262"/>
            <a:ext cx="1391977" cy="71451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7AE1FE2-FB47-7026-8277-EAB8C4EAAF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39091" y="3280142"/>
            <a:ext cx="1474961" cy="90081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6374EC5C-AA30-6975-4FD4-E8837F2958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1488" y="4348578"/>
            <a:ext cx="1279381" cy="8763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6E5F794-7854-2E5A-B62B-8D7B51DF6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4801" y="4306130"/>
            <a:ext cx="1087425" cy="79981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9F8C845-5C67-1F10-2910-1C4479B26B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91758" y="4399835"/>
            <a:ext cx="1223117" cy="7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F9BBC71-04B8-9564-997B-C86DC97D1D49}"/>
              </a:ext>
            </a:extLst>
          </p:cNvPr>
          <p:cNvSpPr txBox="1"/>
          <p:nvPr/>
        </p:nvSpPr>
        <p:spPr>
          <a:xfrm>
            <a:off x="249914" y="484205"/>
            <a:ext cx="3561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  <a:latin typeface="Bernard MT Condensed" panose="02050806060905020404" pitchFamily="18" charset="0"/>
              </a:rPr>
              <a:t>Per fare la pasta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9D2097-CA44-4F5A-18F2-B2AD1DF7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315480"/>
            <a:ext cx="1656583" cy="166503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047A492-2E4D-CA6D-C814-86A8A8ACA33D}"/>
              </a:ext>
            </a:extLst>
          </p:cNvPr>
          <p:cNvSpPr txBox="1"/>
          <p:nvPr/>
        </p:nvSpPr>
        <p:spPr>
          <a:xfrm>
            <a:off x="815444" y="3429000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Per fare il ripieno </a:t>
            </a:r>
            <a:r>
              <a:rPr lang="fr-FR" sz="4000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occorono</a:t>
            </a:r>
            <a:endParaRPr lang="fr-FR" sz="40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8B4DD9-FF22-9531-53B5-78E2AF2A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51" y="4436282"/>
            <a:ext cx="1682026" cy="16650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9F2FCD4-1405-B129-04A4-736AAC7E4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179" y="4378801"/>
            <a:ext cx="1714030" cy="17799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DC5708-0004-4C51-DCFA-15B2DD836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202" y="4378801"/>
            <a:ext cx="1796774" cy="17225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BA42216-1132-AEB8-B999-2F7CBDEB6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552" y="4436282"/>
            <a:ext cx="1691051" cy="16650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7F56C9-041F-BB27-F312-EF1690769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795" y="4447278"/>
            <a:ext cx="1714029" cy="15922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EB420A6-9719-D730-618A-DF133A4DD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1082" y="484205"/>
            <a:ext cx="3561483" cy="283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1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23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Avenir Next LT Pro Light</vt:lpstr>
      <vt:lpstr>Bernard MT Condensed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ALAN AUDUREAU</dc:creator>
  <cp:lastModifiedBy>ALAN AUDUREAU</cp:lastModifiedBy>
  <cp:revision>1</cp:revision>
  <dcterms:created xsi:type="dcterms:W3CDTF">2024-05-07T07:42:31Z</dcterms:created>
  <dcterms:modified xsi:type="dcterms:W3CDTF">2024-05-13T15:45:04Z</dcterms:modified>
</cp:coreProperties>
</file>